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2B506-1D79-400B-BD14-C2D9372232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188CC0B-B32F-4AFA-9BC2-A5E7EE770697}">
      <dgm:prSet phldrT="[Tekst]" custT="1"/>
      <dgm:spPr/>
      <dgm:t>
        <a:bodyPr/>
        <a:lstStyle/>
        <a:p>
          <a:r>
            <a:rPr lang="hr-HR" sz="1800" dirty="0"/>
            <a:t>1.val</a:t>
          </a:r>
        </a:p>
      </dgm:t>
    </dgm:pt>
    <dgm:pt modelId="{FB398FFF-F804-4943-BA02-4C51B768D13D}" type="parTrans" cxnId="{B13B28A2-481C-45F9-8961-D1CA11B07240}">
      <dgm:prSet/>
      <dgm:spPr/>
      <dgm:t>
        <a:bodyPr/>
        <a:lstStyle/>
        <a:p>
          <a:endParaRPr lang="hr-HR"/>
        </a:p>
      </dgm:t>
    </dgm:pt>
    <dgm:pt modelId="{06D8DC51-E48F-4ADE-B23E-42CFF082BC25}" type="sibTrans" cxnId="{B13B28A2-481C-45F9-8961-D1CA11B07240}">
      <dgm:prSet/>
      <dgm:spPr/>
      <dgm:t>
        <a:bodyPr/>
        <a:lstStyle/>
        <a:p>
          <a:endParaRPr lang="hr-HR"/>
        </a:p>
      </dgm:t>
    </dgm:pt>
    <dgm:pt modelId="{29FD40CF-3C8C-441F-8264-E4E62FB28380}">
      <dgm:prSet phldrT="[Tekst]" custT="1"/>
      <dgm:spPr/>
      <dgm:t>
        <a:bodyPr/>
        <a:lstStyle/>
        <a:p>
          <a:r>
            <a:rPr lang="hr-HR" sz="1800" dirty="0"/>
            <a:t>nakon geografskih otkrića</a:t>
          </a:r>
        </a:p>
      </dgm:t>
    </dgm:pt>
    <dgm:pt modelId="{0C81C960-35A7-4392-9669-E41E2CADC581}" type="parTrans" cxnId="{A7D684D3-E03E-46DB-BBE9-6C51E8C7DC44}">
      <dgm:prSet/>
      <dgm:spPr/>
      <dgm:t>
        <a:bodyPr/>
        <a:lstStyle/>
        <a:p>
          <a:endParaRPr lang="hr-HR"/>
        </a:p>
      </dgm:t>
    </dgm:pt>
    <dgm:pt modelId="{001E8E19-E692-4607-86C8-51236D199B77}" type="sibTrans" cxnId="{A7D684D3-E03E-46DB-BBE9-6C51E8C7DC44}">
      <dgm:prSet/>
      <dgm:spPr/>
      <dgm:t>
        <a:bodyPr/>
        <a:lstStyle/>
        <a:p>
          <a:endParaRPr lang="hr-HR"/>
        </a:p>
      </dgm:t>
    </dgm:pt>
    <dgm:pt modelId="{6796A39C-F092-4093-A973-AAFB7C541243}">
      <dgm:prSet phldrT="[Tekst]" custT="1"/>
      <dgm:spPr/>
      <dgm:t>
        <a:bodyPr/>
        <a:lstStyle/>
        <a:p>
          <a:r>
            <a:rPr lang="hr-HR" sz="1800" dirty="0"/>
            <a:t>masovno</a:t>
          </a:r>
        </a:p>
      </dgm:t>
    </dgm:pt>
    <dgm:pt modelId="{2BE0A026-9626-4C6F-9B07-59967B039903}" type="parTrans" cxnId="{B608420E-A12D-4FA9-AFCF-C9635AEF7719}">
      <dgm:prSet/>
      <dgm:spPr/>
      <dgm:t>
        <a:bodyPr/>
        <a:lstStyle/>
        <a:p>
          <a:endParaRPr lang="hr-HR"/>
        </a:p>
      </dgm:t>
    </dgm:pt>
    <dgm:pt modelId="{3D1984B3-B792-4F36-BC5A-426D5DD4A35C}" type="sibTrans" cxnId="{B608420E-A12D-4FA9-AFCF-C9635AEF7719}">
      <dgm:prSet/>
      <dgm:spPr/>
      <dgm:t>
        <a:bodyPr/>
        <a:lstStyle/>
        <a:p>
          <a:endParaRPr lang="hr-HR"/>
        </a:p>
      </dgm:t>
    </dgm:pt>
    <dgm:pt modelId="{D20BFEB6-D829-424C-8202-4A8F9F6D38C9}">
      <dgm:prSet phldrT="[Tekst]" custT="1"/>
      <dgm:spPr/>
      <dgm:t>
        <a:bodyPr/>
        <a:lstStyle/>
        <a:p>
          <a:r>
            <a:rPr lang="hr-HR" sz="1800" dirty="0"/>
            <a:t>2.val</a:t>
          </a:r>
        </a:p>
      </dgm:t>
    </dgm:pt>
    <dgm:pt modelId="{C54FFD04-A85C-4392-B165-04F5174E0036}" type="parTrans" cxnId="{91B8B977-BE32-4EE1-A677-5645F658AFB7}">
      <dgm:prSet/>
      <dgm:spPr/>
      <dgm:t>
        <a:bodyPr/>
        <a:lstStyle/>
        <a:p>
          <a:endParaRPr lang="hr-HR"/>
        </a:p>
      </dgm:t>
    </dgm:pt>
    <dgm:pt modelId="{D1CDE317-FCDC-42C0-A9CC-14E74071EE80}" type="sibTrans" cxnId="{91B8B977-BE32-4EE1-A677-5645F658AFB7}">
      <dgm:prSet/>
      <dgm:spPr/>
      <dgm:t>
        <a:bodyPr/>
        <a:lstStyle/>
        <a:p>
          <a:endParaRPr lang="hr-HR"/>
        </a:p>
      </dgm:t>
    </dgm:pt>
    <dgm:pt modelId="{B9F74F09-681B-45F3-A17C-947B1DD0D0B7}">
      <dgm:prSet phldrT="[Tekst]"/>
      <dgm:spPr/>
      <dgm:t>
        <a:bodyPr/>
        <a:lstStyle/>
        <a:p>
          <a:r>
            <a:rPr lang="hr-HR" dirty="0"/>
            <a:t>19./20.st. – do I. </a:t>
          </a:r>
          <a:r>
            <a:rPr lang="hr-HR" dirty="0" err="1"/>
            <a:t>svj</a:t>
          </a:r>
          <a:r>
            <a:rPr lang="hr-HR" dirty="0"/>
            <a:t>. rata</a:t>
          </a:r>
        </a:p>
      </dgm:t>
    </dgm:pt>
    <dgm:pt modelId="{A8AD4E5C-1B34-4D60-B4F0-1DC666A6A53C}" type="parTrans" cxnId="{F8513F63-2202-4E67-98FA-188B3D50ED29}">
      <dgm:prSet/>
      <dgm:spPr/>
      <dgm:t>
        <a:bodyPr/>
        <a:lstStyle/>
        <a:p>
          <a:endParaRPr lang="hr-HR"/>
        </a:p>
      </dgm:t>
    </dgm:pt>
    <dgm:pt modelId="{B3F30ABF-4C3E-4679-B423-789492444D8C}" type="sibTrans" cxnId="{F8513F63-2202-4E67-98FA-188B3D50ED29}">
      <dgm:prSet/>
      <dgm:spPr/>
      <dgm:t>
        <a:bodyPr/>
        <a:lstStyle/>
        <a:p>
          <a:endParaRPr lang="hr-HR"/>
        </a:p>
      </dgm:t>
    </dgm:pt>
    <dgm:pt modelId="{18F53F46-5B4D-49FE-B9F3-900E69EF5E56}">
      <dgm:prSet phldrT="[Tekst]"/>
      <dgm:spPr/>
      <dgm:t>
        <a:bodyPr/>
        <a:lstStyle/>
        <a:p>
          <a:r>
            <a:rPr lang="hr-HR" dirty="0"/>
            <a:t>nedostatak obradivog zemljišta, ukidanje kmetstva, siromaštvo i glad </a:t>
          </a:r>
        </a:p>
      </dgm:t>
    </dgm:pt>
    <dgm:pt modelId="{A2050DCA-CF5D-42C7-B007-2344B778ECBC}" type="parTrans" cxnId="{3B27CAA7-24AD-4A7E-90DF-78DDF8D6FAAD}">
      <dgm:prSet/>
      <dgm:spPr/>
      <dgm:t>
        <a:bodyPr/>
        <a:lstStyle/>
        <a:p>
          <a:endParaRPr lang="hr-HR"/>
        </a:p>
      </dgm:t>
    </dgm:pt>
    <dgm:pt modelId="{DFBD4565-F4DF-49CD-BCB9-85863275E668}" type="sibTrans" cxnId="{3B27CAA7-24AD-4A7E-90DF-78DDF8D6FAAD}">
      <dgm:prSet/>
      <dgm:spPr/>
      <dgm:t>
        <a:bodyPr/>
        <a:lstStyle/>
        <a:p>
          <a:endParaRPr lang="hr-HR"/>
        </a:p>
      </dgm:t>
    </dgm:pt>
    <dgm:pt modelId="{A25A1995-4751-4DA7-B38A-6CD21FEAA90F}">
      <dgm:prSet phldrT="[Tekst]"/>
      <dgm:spPr/>
      <dgm:t>
        <a:bodyPr/>
        <a:lstStyle/>
        <a:p>
          <a:r>
            <a:rPr lang="hr-HR" dirty="0"/>
            <a:t>3.val</a:t>
          </a:r>
        </a:p>
      </dgm:t>
    </dgm:pt>
    <dgm:pt modelId="{F4A17E10-CA72-4AEE-A9AC-CA9A193415DD}" type="parTrans" cxnId="{2716DAF6-0772-4718-88C5-588336ECADC9}">
      <dgm:prSet/>
      <dgm:spPr/>
      <dgm:t>
        <a:bodyPr/>
        <a:lstStyle/>
        <a:p>
          <a:endParaRPr lang="hr-HR"/>
        </a:p>
      </dgm:t>
    </dgm:pt>
    <dgm:pt modelId="{4EE9F29C-1912-4534-A7BE-2A40E0674D40}" type="sibTrans" cxnId="{2716DAF6-0772-4718-88C5-588336ECADC9}">
      <dgm:prSet/>
      <dgm:spPr/>
      <dgm:t>
        <a:bodyPr/>
        <a:lstStyle/>
        <a:p>
          <a:endParaRPr lang="hr-HR"/>
        </a:p>
      </dgm:t>
    </dgm:pt>
    <dgm:pt modelId="{E2CB061F-4656-4D00-8016-FBF5AAE6EAC9}">
      <dgm:prSet phldrT="[Tekst]"/>
      <dgm:spPr/>
      <dgm:t>
        <a:bodyPr/>
        <a:lstStyle/>
        <a:p>
          <a:r>
            <a:rPr lang="hr-HR" dirty="0"/>
            <a:t>I.-II. </a:t>
          </a:r>
          <a:r>
            <a:rPr lang="hr-HR" dirty="0" err="1"/>
            <a:t>svj</a:t>
          </a:r>
          <a:r>
            <a:rPr lang="hr-HR" dirty="0"/>
            <a:t>. rata</a:t>
          </a:r>
        </a:p>
      </dgm:t>
    </dgm:pt>
    <dgm:pt modelId="{DD4EEE53-E876-4D0B-8899-59BE6C8F9A28}" type="parTrans" cxnId="{930D220C-4C07-463B-BBB7-731C4A4931D5}">
      <dgm:prSet/>
      <dgm:spPr/>
      <dgm:t>
        <a:bodyPr/>
        <a:lstStyle/>
        <a:p>
          <a:endParaRPr lang="hr-HR"/>
        </a:p>
      </dgm:t>
    </dgm:pt>
    <dgm:pt modelId="{9956BF44-B8CC-4125-929B-1C7A29B58A33}" type="sibTrans" cxnId="{930D220C-4C07-463B-BBB7-731C4A4931D5}">
      <dgm:prSet/>
      <dgm:spPr/>
      <dgm:t>
        <a:bodyPr/>
        <a:lstStyle/>
        <a:p>
          <a:endParaRPr lang="hr-HR"/>
        </a:p>
      </dgm:t>
    </dgm:pt>
    <dgm:pt modelId="{9894CE8B-A2C4-41AF-BA18-9584444E0A87}">
      <dgm:prSet/>
      <dgm:spPr/>
      <dgm:t>
        <a:bodyPr/>
        <a:lstStyle/>
        <a:p>
          <a:r>
            <a:rPr lang="hr-HR" dirty="0"/>
            <a:t>4.val</a:t>
          </a:r>
        </a:p>
      </dgm:t>
    </dgm:pt>
    <dgm:pt modelId="{468D3B00-C3E4-4F76-9C2D-806902B5EB57}" type="parTrans" cxnId="{AB2C3A6F-933D-47C3-8855-ED2A7FC6EDB3}">
      <dgm:prSet/>
      <dgm:spPr/>
      <dgm:t>
        <a:bodyPr/>
        <a:lstStyle/>
        <a:p>
          <a:endParaRPr lang="hr-HR"/>
        </a:p>
      </dgm:t>
    </dgm:pt>
    <dgm:pt modelId="{E7687440-8F8B-491E-BDED-26C5BEDE7F85}" type="sibTrans" cxnId="{AB2C3A6F-933D-47C3-8855-ED2A7FC6EDB3}">
      <dgm:prSet/>
      <dgm:spPr/>
      <dgm:t>
        <a:bodyPr/>
        <a:lstStyle/>
        <a:p>
          <a:endParaRPr lang="hr-HR"/>
        </a:p>
      </dgm:t>
    </dgm:pt>
    <dgm:pt modelId="{805A0D85-FD55-4DF5-AC81-130FBF2DC051}">
      <dgm:prSet/>
      <dgm:spPr/>
      <dgm:t>
        <a:bodyPr/>
        <a:lstStyle/>
        <a:p>
          <a:r>
            <a:rPr lang="hr-HR" dirty="0"/>
            <a:t>nakon II. </a:t>
          </a:r>
          <a:r>
            <a:rPr lang="hr-HR" dirty="0" err="1"/>
            <a:t>svj</a:t>
          </a:r>
          <a:r>
            <a:rPr lang="hr-HR" dirty="0"/>
            <a:t>. rata – kraja 20.st.</a:t>
          </a:r>
        </a:p>
      </dgm:t>
    </dgm:pt>
    <dgm:pt modelId="{B40D0FA7-E83F-48D0-B555-28AB9F34479B}" type="parTrans" cxnId="{EAC5796A-9954-43A5-8E02-7B9D5417E64A}">
      <dgm:prSet/>
      <dgm:spPr/>
      <dgm:t>
        <a:bodyPr/>
        <a:lstStyle/>
        <a:p>
          <a:endParaRPr lang="hr-HR"/>
        </a:p>
      </dgm:t>
    </dgm:pt>
    <dgm:pt modelId="{391A10F2-60E2-4274-9FCD-1981E3681452}" type="sibTrans" cxnId="{EAC5796A-9954-43A5-8E02-7B9D5417E64A}">
      <dgm:prSet/>
      <dgm:spPr/>
      <dgm:t>
        <a:bodyPr/>
        <a:lstStyle/>
        <a:p>
          <a:endParaRPr lang="hr-HR"/>
        </a:p>
      </dgm:t>
    </dgm:pt>
    <dgm:pt modelId="{2CB3B767-9596-4A0B-928B-FD2FDD5A8D8D}">
      <dgm:prSet/>
      <dgm:spPr/>
      <dgm:t>
        <a:bodyPr/>
        <a:lstStyle/>
        <a:p>
          <a:r>
            <a:rPr lang="hr-HR" dirty="0"/>
            <a:t>političke promjene i potraga za boljim životom</a:t>
          </a:r>
        </a:p>
      </dgm:t>
    </dgm:pt>
    <dgm:pt modelId="{1BF356EB-4738-4936-91E2-F2623750B262}" type="parTrans" cxnId="{593D9E8C-A80F-4670-9815-1AD00758F087}">
      <dgm:prSet/>
      <dgm:spPr/>
      <dgm:t>
        <a:bodyPr/>
        <a:lstStyle/>
        <a:p>
          <a:endParaRPr lang="hr-HR"/>
        </a:p>
      </dgm:t>
    </dgm:pt>
    <dgm:pt modelId="{1A0094F2-8F92-4FD2-9A5F-B2BBDCA53C7C}" type="sibTrans" cxnId="{593D9E8C-A80F-4670-9815-1AD00758F087}">
      <dgm:prSet/>
      <dgm:spPr/>
      <dgm:t>
        <a:bodyPr/>
        <a:lstStyle/>
        <a:p>
          <a:endParaRPr lang="hr-HR"/>
        </a:p>
      </dgm:t>
    </dgm:pt>
    <dgm:pt modelId="{1DBA0136-BD3D-434F-A547-B5EED3541A74}">
      <dgm:prSet phldrT="[Tekst]"/>
      <dgm:spPr/>
      <dgm:t>
        <a:bodyPr/>
        <a:lstStyle/>
        <a:p>
          <a:r>
            <a:rPr lang="hr-HR" dirty="0"/>
            <a:t>rat</a:t>
          </a:r>
        </a:p>
      </dgm:t>
    </dgm:pt>
    <dgm:pt modelId="{2D351AB6-58D1-427C-AC72-A056F38144EC}" type="parTrans" cxnId="{907F6CAB-5233-4F50-AF81-3698DA160CE0}">
      <dgm:prSet/>
      <dgm:spPr/>
      <dgm:t>
        <a:bodyPr/>
        <a:lstStyle/>
        <a:p>
          <a:endParaRPr lang="hr-HR"/>
        </a:p>
      </dgm:t>
    </dgm:pt>
    <dgm:pt modelId="{BC2E45F9-806B-42A7-9708-EAA3ECE18184}" type="sibTrans" cxnId="{907F6CAB-5233-4F50-AF81-3698DA160CE0}">
      <dgm:prSet/>
      <dgm:spPr/>
      <dgm:t>
        <a:bodyPr/>
        <a:lstStyle/>
        <a:p>
          <a:endParaRPr lang="hr-HR"/>
        </a:p>
      </dgm:t>
    </dgm:pt>
    <dgm:pt modelId="{910CBACB-3F0D-445A-A44D-44651E260831}" type="pres">
      <dgm:prSet presAssocID="{7132B506-1D79-400B-BD14-C2D9372232D9}" presName="Name0" presStyleCnt="0">
        <dgm:presLayoutVars>
          <dgm:dir/>
          <dgm:animLvl val="lvl"/>
          <dgm:resizeHandles val="exact"/>
        </dgm:presLayoutVars>
      </dgm:prSet>
      <dgm:spPr/>
    </dgm:pt>
    <dgm:pt modelId="{8946B50E-4ED9-4661-B88C-4927412BE06A}" type="pres">
      <dgm:prSet presAssocID="{0188CC0B-B32F-4AFA-9BC2-A5E7EE770697}" presName="composite" presStyleCnt="0"/>
      <dgm:spPr/>
    </dgm:pt>
    <dgm:pt modelId="{C1CF374C-15C1-442B-B396-5FD8B40C8488}" type="pres">
      <dgm:prSet presAssocID="{0188CC0B-B32F-4AFA-9BC2-A5E7EE77069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EE70563-B677-408F-8AB3-C888CB2DABB4}" type="pres">
      <dgm:prSet presAssocID="{0188CC0B-B32F-4AFA-9BC2-A5E7EE770697}" presName="desTx" presStyleLbl="alignAccFollowNode1" presStyleIdx="0" presStyleCnt="4">
        <dgm:presLayoutVars>
          <dgm:bulletEnabled val="1"/>
        </dgm:presLayoutVars>
      </dgm:prSet>
      <dgm:spPr/>
    </dgm:pt>
    <dgm:pt modelId="{5A53E6CF-D232-4013-8C4C-D3276DFB8E0A}" type="pres">
      <dgm:prSet presAssocID="{06D8DC51-E48F-4ADE-B23E-42CFF082BC25}" presName="space" presStyleCnt="0"/>
      <dgm:spPr/>
    </dgm:pt>
    <dgm:pt modelId="{F753C95F-B211-404D-8A83-90894EA31529}" type="pres">
      <dgm:prSet presAssocID="{D20BFEB6-D829-424C-8202-4A8F9F6D38C9}" presName="composite" presStyleCnt="0"/>
      <dgm:spPr/>
    </dgm:pt>
    <dgm:pt modelId="{3A9C762F-0A1B-442B-87F9-CA65AE124263}" type="pres">
      <dgm:prSet presAssocID="{D20BFEB6-D829-424C-8202-4A8F9F6D38C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171EB05-A53A-4E7D-840B-386C57BE0BA7}" type="pres">
      <dgm:prSet presAssocID="{D20BFEB6-D829-424C-8202-4A8F9F6D38C9}" presName="desTx" presStyleLbl="alignAccFollowNode1" presStyleIdx="1" presStyleCnt="4">
        <dgm:presLayoutVars>
          <dgm:bulletEnabled val="1"/>
        </dgm:presLayoutVars>
      </dgm:prSet>
      <dgm:spPr/>
    </dgm:pt>
    <dgm:pt modelId="{EC1C819A-F370-4811-A075-75CECFF73D9B}" type="pres">
      <dgm:prSet presAssocID="{D1CDE317-FCDC-42C0-A9CC-14E74071EE80}" presName="space" presStyleCnt="0"/>
      <dgm:spPr/>
    </dgm:pt>
    <dgm:pt modelId="{2E3E74CE-CD6D-4508-BEEE-49843DFBB0A7}" type="pres">
      <dgm:prSet presAssocID="{A25A1995-4751-4DA7-B38A-6CD21FEAA90F}" presName="composite" presStyleCnt="0"/>
      <dgm:spPr/>
    </dgm:pt>
    <dgm:pt modelId="{16AB9E73-D642-47BB-9E95-3C23134F958F}" type="pres">
      <dgm:prSet presAssocID="{A25A1995-4751-4DA7-B38A-6CD21FEAA90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5CC5EFA-98EF-43CF-BAB3-8D4F0CC3F341}" type="pres">
      <dgm:prSet presAssocID="{A25A1995-4751-4DA7-B38A-6CD21FEAA90F}" presName="desTx" presStyleLbl="alignAccFollowNode1" presStyleIdx="2" presStyleCnt="4">
        <dgm:presLayoutVars>
          <dgm:bulletEnabled val="1"/>
        </dgm:presLayoutVars>
      </dgm:prSet>
      <dgm:spPr/>
    </dgm:pt>
    <dgm:pt modelId="{B7E00626-09F8-4E81-8F68-328FD3E12780}" type="pres">
      <dgm:prSet presAssocID="{4EE9F29C-1912-4534-A7BE-2A40E0674D40}" presName="space" presStyleCnt="0"/>
      <dgm:spPr/>
    </dgm:pt>
    <dgm:pt modelId="{EBB4E582-D807-4E8A-8613-058806C5D259}" type="pres">
      <dgm:prSet presAssocID="{9894CE8B-A2C4-41AF-BA18-9584444E0A87}" presName="composite" presStyleCnt="0"/>
      <dgm:spPr/>
    </dgm:pt>
    <dgm:pt modelId="{591B523B-9218-4146-9821-4AC2CB78EA55}" type="pres">
      <dgm:prSet presAssocID="{9894CE8B-A2C4-41AF-BA18-9584444E0A8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3783D17-E6F0-4923-8FB6-227596ACE5AA}" type="pres">
      <dgm:prSet presAssocID="{9894CE8B-A2C4-41AF-BA18-9584444E0A8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30D220C-4C07-463B-BBB7-731C4A4931D5}" srcId="{A25A1995-4751-4DA7-B38A-6CD21FEAA90F}" destId="{E2CB061F-4656-4D00-8016-FBF5AAE6EAC9}" srcOrd="0" destOrd="0" parTransId="{DD4EEE53-E876-4D0B-8899-59BE6C8F9A28}" sibTransId="{9956BF44-B8CC-4125-929B-1C7A29B58A33}"/>
    <dgm:cxn modelId="{B608420E-A12D-4FA9-AFCF-C9635AEF7719}" srcId="{0188CC0B-B32F-4AFA-9BC2-A5E7EE770697}" destId="{6796A39C-F092-4093-A973-AAFB7C541243}" srcOrd="1" destOrd="0" parTransId="{2BE0A026-9626-4C6F-9B07-59967B039903}" sibTransId="{3D1984B3-B792-4F36-BC5A-426D5DD4A35C}"/>
    <dgm:cxn modelId="{1B6A4F20-4836-425F-9AE9-8F0579905E25}" type="presOf" srcId="{B9F74F09-681B-45F3-A17C-947B1DD0D0B7}" destId="{B171EB05-A53A-4E7D-840B-386C57BE0BA7}" srcOrd="0" destOrd="0" presId="urn:microsoft.com/office/officeart/2005/8/layout/hList1"/>
    <dgm:cxn modelId="{9E2E7927-E95E-4BA8-9403-EF3907A23EBE}" type="presOf" srcId="{6796A39C-F092-4093-A973-AAFB7C541243}" destId="{1EE70563-B677-408F-8AB3-C888CB2DABB4}" srcOrd="0" destOrd="1" presId="urn:microsoft.com/office/officeart/2005/8/layout/hList1"/>
    <dgm:cxn modelId="{2C48A332-172F-4B0D-9BEF-55EF17F6E310}" type="presOf" srcId="{2CB3B767-9596-4A0B-928B-FD2FDD5A8D8D}" destId="{03783D17-E6F0-4923-8FB6-227596ACE5AA}" srcOrd="0" destOrd="1" presId="urn:microsoft.com/office/officeart/2005/8/layout/hList1"/>
    <dgm:cxn modelId="{889C1833-46F4-430D-805B-89537065C0CC}" type="presOf" srcId="{D20BFEB6-D829-424C-8202-4A8F9F6D38C9}" destId="{3A9C762F-0A1B-442B-87F9-CA65AE124263}" srcOrd="0" destOrd="0" presId="urn:microsoft.com/office/officeart/2005/8/layout/hList1"/>
    <dgm:cxn modelId="{F8513F63-2202-4E67-98FA-188B3D50ED29}" srcId="{D20BFEB6-D829-424C-8202-4A8F9F6D38C9}" destId="{B9F74F09-681B-45F3-A17C-947B1DD0D0B7}" srcOrd="0" destOrd="0" parTransId="{A8AD4E5C-1B34-4D60-B4F0-1DC666A6A53C}" sibTransId="{B3F30ABF-4C3E-4679-B423-789492444D8C}"/>
    <dgm:cxn modelId="{EAC5796A-9954-43A5-8E02-7B9D5417E64A}" srcId="{9894CE8B-A2C4-41AF-BA18-9584444E0A87}" destId="{805A0D85-FD55-4DF5-AC81-130FBF2DC051}" srcOrd="0" destOrd="0" parTransId="{B40D0FA7-E83F-48D0-B555-28AB9F34479B}" sibTransId="{391A10F2-60E2-4274-9FCD-1981E3681452}"/>
    <dgm:cxn modelId="{AB2C3A6F-933D-47C3-8855-ED2A7FC6EDB3}" srcId="{7132B506-1D79-400B-BD14-C2D9372232D9}" destId="{9894CE8B-A2C4-41AF-BA18-9584444E0A87}" srcOrd="3" destOrd="0" parTransId="{468D3B00-C3E4-4F76-9C2D-806902B5EB57}" sibTransId="{E7687440-8F8B-491E-BDED-26C5BEDE7F85}"/>
    <dgm:cxn modelId="{88ACEE55-B1E9-435C-9975-554C88083899}" type="presOf" srcId="{9894CE8B-A2C4-41AF-BA18-9584444E0A87}" destId="{591B523B-9218-4146-9821-4AC2CB78EA55}" srcOrd="0" destOrd="0" presId="urn:microsoft.com/office/officeart/2005/8/layout/hList1"/>
    <dgm:cxn modelId="{91B8B977-BE32-4EE1-A677-5645F658AFB7}" srcId="{7132B506-1D79-400B-BD14-C2D9372232D9}" destId="{D20BFEB6-D829-424C-8202-4A8F9F6D38C9}" srcOrd="1" destOrd="0" parTransId="{C54FFD04-A85C-4392-B165-04F5174E0036}" sibTransId="{D1CDE317-FCDC-42C0-A9CC-14E74071EE80}"/>
    <dgm:cxn modelId="{4BB07578-1616-4A65-9513-CEFD72BAD2FE}" type="presOf" srcId="{7132B506-1D79-400B-BD14-C2D9372232D9}" destId="{910CBACB-3F0D-445A-A44D-44651E260831}" srcOrd="0" destOrd="0" presId="urn:microsoft.com/office/officeart/2005/8/layout/hList1"/>
    <dgm:cxn modelId="{17BD0A82-B5FB-4127-BE5B-93F02567B1A6}" type="presOf" srcId="{29FD40CF-3C8C-441F-8264-E4E62FB28380}" destId="{1EE70563-B677-408F-8AB3-C888CB2DABB4}" srcOrd="0" destOrd="0" presId="urn:microsoft.com/office/officeart/2005/8/layout/hList1"/>
    <dgm:cxn modelId="{593D9E8C-A80F-4670-9815-1AD00758F087}" srcId="{9894CE8B-A2C4-41AF-BA18-9584444E0A87}" destId="{2CB3B767-9596-4A0B-928B-FD2FDD5A8D8D}" srcOrd="1" destOrd="0" parTransId="{1BF356EB-4738-4936-91E2-F2623750B262}" sibTransId="{1A0094F2-8F92-4FD2-9A5F-B2BBDCA53C7C}"/>
    <dgm:cxn modelId="{281ABB9F-71A5-487C-9B2B-5EC5776E12E2}" type="presOf" srcId="{805A0D85-FD55-4DF5-AC81-130FBF2DC051}" destId="{03783D17-E6F0-4923-8FB6-227596ACE5AA}" srcOrd="0" destOrd="0" presId="urn:microsoft.com/office/officeart/2005/8/layout/hList1"/>
    <dgm:cxn modelId="{B13B28A2-481C-45F9-8961-D1CA11B07240}" srcId="{7132B506-1D79-400B-BD14-C2D9372232D9}" destId="{0188CC0B-B32F-4AFA-9BC2-A5E7EE770697}" srcOrd="0" destOrd="0" parTransId="{FB398FFF-F804-4943-BA02-4C51B768D13D}" sibTransId="{06D8DC51-E48F-4ADE-B23E-42CFF082BC25}"/>
    <dgm:cxn modelId="{3B27CAA7-24AD-4A7E-90DF-78DDF8D6FAAD}" srcId="{D20BFEB6-D829-424C-8202-4A8F9F6D38C9}" destId="{18F53F46-5B4D-49FE-B9F3-900E69EF5E56}" srcOrd="1" destOrd="0" parTransId="{A2050DCA-CF5D-42C7-B007-2344B778ECBC}" sibTransId="{DFBD4565-F4DF-49CD-BCB9-85863275E668}"/>
    <dgm:cxn modelId="{F5DBD5A7-2ADB-4D91-A8B6-C85B02719880}" type="presOf" srcId="{18F53F46-5B4D-49FE-B9F3-900E69EF5E56}" destId="{B171EB05-A53A-4E7D-840B-386C57BE0BA7}" srcOrd="0" destOrd="1" presId="urn:microsoft.com/office/officeart/2005/8/layout/hList1"/>
    <dgm:cxn modelId="{907F6CAB-5233-4F50-AF81-3698DA160CE0}" srcId="{A25A1995-4751-4DA7-B38A-6CD21FEAA90F}" destId="{1DBA0136-BD3D-434F-A547-B5EED3541A74}" srcOrd="1" destOrd="0" parTransId="{2D351AB6-58D1-427C-AC72-A056F38144EC}" sibTransId="{BC2E45F9-806B-42A7-9708-EAA3ECE18184}"/>
    <dgm:cxn modelId="{BE71FBC1-F573-487E-BF09-B619AC992CBD}" type="presOf" srcId="{A25A1995-4751-4DA7-B38A-6CD21FEAA90F}" destId="{16AB9E73-D642-47BB-9E95-3C23134F958F}" srcOrd="0" destOrd="0" presId="urn:microsoft.com/office/officeart/2005/8/layout/hList1"/>
    <dgm:cxn modelId="{A7D684D3-E03E-46DB-BBE9-6C51E8C7DC44}" srcId="{0188CC0B-B32F-4AFA-9BC2-A5E7EE770697}" destId="{29FD40CF-3C8C-441F-8264-E4E62FB28380}" srcOrd="0" destOrd="0" parTransId="{0C81C960-35A7-4392-9669-E41E2CADC581}" sibTransId="{001E8E19-E692-4607-86C8-51236D199B77}"/>
    <dgm:cxn modelId="{F93815E7-8CC7-4E1E-A15F-01FE6540ED42}" type="presOf" srcId="{E2CB061F-4656-4D00-8016-FBF5AAE6EAC9}" destId="{55CC5EFA-98EF-43CF-BAB3-8D4F0CC3F341}" srcOrd="0" destOrd="0" presId="urn:microsoft.com/office/officeart/2005/8/layout/hList1"/>
    <dgm:cxn modelId="{2716DAF6-0772-4718-88C5-588336ECADC9}" srcId="{7132B506-1D79-400B-BD14-C2D9372232D9}" destId="{A25A1995-4751-4DA7-B38A-6CD21FEAA90F}" srcOrd="2" destOrd="0" parTransId="{F4A17E10-CA72-4AEE-A9AC-CA9A193415DD}" sibTransId="{4EE9F29C-1912-4534-A7BE-2A40E0674D40}"/>
    <dgm:cxn modelId="{906900FC-B937-4E18-967F-3D41B3764239}" type="presOf" srcId="{0188CC0B-B32F-4AFA-9BC2-A5E7EE770697}" destId="{C1CF374C-15C1-442B-B396-5FD8B40C8488}" srcOrd="0" destOrd="0" presId="urn:microsoft.com/office/officeart/2005/8/layout/hList1"/>
    <dgm:cxn modelId="{AD627DFE-6666-48A2-AB68-746163CDBA2B}" type="presOf" srcId="{1DBA0136-BD3D-434F-A547-B5EED3541A74}" destId="{55CC5EFA-98EF-43CF-BAB3-8D4F0CC3F341}" srcOrd="0" destOrd="1" presId="urn:microsoft.com/office/officeart/2005/8/layout/hList1"/>
    <dgm:cxn modelId="{F3A1F800-C5E3-4509-B4F4-2626742FABC9}" type="presParOf" srcId="{910CBACB-3F0D-445A-A44D-44651E260831}" destId="{8946B50E-4ED9-4661-B88C-4927412BE06A}" srcOrd="0" destOrd="0" presId="urn:microsoft.com/office/officeart/2005/8/layout/hList1"/>
    <dgm:cxn modelId="{FED5390F-872F-43B9-BFB3-E6A79490B2D8}" type="presParOf" srcId="{8946B50E-4ED9-4661-B88C-4927412BE06A}" destId="{C1CF374C-15C1-442B-B396-5FD8B40C8488}" srcOrd="0" destOrd="0" presId="urn:microsoft.com/office/officeart/2005/8/layout/hList1"/>
    <dgm:cxn modelId="{69171718-3BB6-420E-941A-DB18A66E575D}" type="presParOf" srcId="{8946B50E-4ED9-4661-B88C-4927412BE06A}" destId="{1EE70563-B677-408F-8AB3-C888CB2DABB4}" srcOrd="1" destOrd="0" presId="urn:microsoft.com/office/officeart/2005/8/layout/hList1"/>
    <dgm:cxn modelId="{382ED073-933B-4BC9-A422-FE9E683A4B19}" type="presParOf" srcId="{910CBACB-3F0D-445A-A44D-44651E260831}" destId="{5A53E6CF-D232-4013-8C4C-D3276DFB8E0A}" srcOrd="1" destOrd="0" presId="urn:microsoft.com/office/officeart/2005/8/layout/hList1"/>
    <dgm:cxn modelId="{A1604582-FC09-4C14-A7D8-E57734C37D06}" type="presParOf" srcId="{910CBACB-3F0D-445A-A44D-44651E260831}" destId="{F753C95F-B211-404D-8A83-90894EA31529}" srcOrd="2" destOrd="0" presId="urn:microsoft.com/office/officeart/2005/8/layout/hList1"/>
    <dgm:cxn modelId="{AF11A42C-94BD-45E9-A6B1-EF528A75A46A}" type="presParOf" srcId="{F753C95F-B211-404D-8A83-90894EA31529}" destId="{3A9C762F-0A1B-442B-87F9-CA65AE124263}" srcOrd="0" destOrd="0" presId="urn:microsoft.com/office/officeart/2005/8/layout/hList1"/>
    <dgm:cxn modelId="{4135C9CF-6F0F-48E5-A36B-68B715F88695}" type="presParOf" srcId="{F753C95F-B211-404D-8A83-90894EA31529}" destId="{B171EB05-A53A-4E7D-840B-386C57BE0BA7}" srcOrd="1" destOrd="0" presId="urn:microsoft.com/office/officeart/2005/8/layout/hList1"/>
    <dgm:cxn modelId="{C838611B-E685-494F-9296-41180D93ABE6}" type="presParOf" srcId="{910CBACB-3F0D-445A-A44D-44651E260831}" destId="{EC1C819A-F370-4811-A075-75CECFF73D9B}" srcOrd="3" destOrd="0" presId="urn:microsoft.com/office/officeart/2005/8/layout/hList1"/>
    <dgm:cxn modelId="{BCCB35F7-946D-4EE0-97B2-F61C9695CB68}" type="presParOf" srcId="{910CBACB-3F0D-445A-A44D-44651E260831}" destId="{2E3E74CE-CD6D-4508-BEEE-49843DFBB0A7}" srcOrd="4" destOrd="0" presId="urn:microsoft.com/office/officeart/2005/8/layout/hList1"/>
    <dgm:cxn modelId="{7B7E22E5-53C3-4003-9E4A-D31EC10DDB42}" type="presParOf" srcId="{2E3E74CE-CD6D-4508-BEEE-49843DFBB0A7}" destId="{16AB9E73-D642-47BB-9E95-3C23134F958F}" srcOrd="0" destOrd="0" presId="urn:microsoft.com/office/officeart/2005/8/layout/hList1"/>
    <dgm:cxn modelId="{8A3FF3FD-C051-4153-9864-F3778814F442}" type="presParOf" srcId="{2E3E74CE-CD6D-4508-BEEE-49843DFBB0A7}" destId="{55CC5EFA-98EF-43CF-BAB3-8D4F0CC3F341}" srcOrd="1" destOrd="0" presId="urn:microsoft.com/office/officeart/2005/8/layout/hList1"/>
    <dgm:cxn modelId="{6801E37E-4651-4FCC-9CAF-CAACA5B63FDF}" type="presParOf" srcId="{910CBACB-3F0D-445A-A44D-44651E260831}" destId="{B7E00626-09F8-4E81-8F68-328FD3E12780}" srcOrd="5" destOrd="0" presId="urn:microsoft.com/office/officeart/2005/8/layout/hList1"/>
    <dgm:cxn modelId="{A948952C-B720-421E-8AE2-E8F9C38F36ED}" type="presParOf" srcId="{910CBACB-3F0D-445A-A44D-44651E260831}" destId="{EBB4E582-D807-4E8A-8613-058806C5D259}" srcOrd="6" destOrd="0" presId="urn:microsoft.com/office/officeart/2005/8/layout/hList1"/>
    <dgm:cxn modelId="{E8658FE1-A8EE-47ED-BDDC-626EEA804E04}" type="presParOf" srcId="{EBB4E582-D807-4E8A-8613-058806C5D259}" destId="{591B523B-9218-4146-9821-4AC2CB78EA55}" srcOrd="0" destOrd="0" presId="urn:microsoft.com/office/officeart/2005/8/layout/hList1"/>
    <dgm:cxn modelId="{7E01ED5E-1171-424C-85F1-972BA6CD95F2}" type="presParOf" srcId="{EBB4E582-D807-4E8A-8613-058806C5D259}" destId="{03783D17-E6F0-4923-8FB6-227596ACE5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374C-15C1-442B-B396-5FD8B40C8488}">
      <dsp:nvSpPr>
        <dsp:cNvPr id="0" name=""/>
        <dsp:cNvSpPr/>
      </dsp:nvSpPr>
      <dsp:spPr>
        <a:xfrm>
          <a:off x="3139" y="130517"/>
          <a:ext cx="188766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1.val</a:t>
          </a:r>
        </a:p>
      </dsp:txBody>
      <dsp:txXfrm>
        <a:off x="3139" y="130517"/>
        <a:ext cx="1887662" cy="604800"/>
      </dsp:txXfrm>
    </dsp:sp>
    <dsp:sp modelId="{1EE70563-B677-408F-8AB3-C888CB2DABB4}">
      <dsp:nvSpPr>
        <dsp:cNvPr id="0" name=""/>
        <dsp:cNvSpPr/>
      </dsp:nvSpPr>
      <dsp:spPr>
        <a:xfrm>
          <a:off x="3139" y="735317"/>
          <a:ext cx="1887662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nakon geografskih otkrića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masovno</a:t>
          </a:r>
        </a:p>
      </dsp:txBody>
      <dsp:txXfrm>
        <a:off x="3139" y="735317"/>
        <a:ext cx="1887662" cy="2999341"/>
      </dsp:txXfrm>
    </dsp:sp>
    <dsp:sp modelId="{3A9C762F-0A1B-442B-87F9-CA65AE124263}">
      <dsp:nvSpPr>
        <dsp:cNvPr id="0" name=""/>
        <dsp:cNvSpPr/>
      </dsp:nvSpPr>
      <dsp:spPr>
        <a:xfrm>
          <a:off x="2155074" y="130517"/>
          <a:ext cx="188766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2.val</a:t>
          </a:r>
        </a:p>
      </dsp:txBody>
      <dsp:txXfrm>
        <a:off x="2155074" y="130517"/>
        <a:ext cx="1887662" cy="604800"/>
      </dsp:txXfrm>
    </dsp:sp>
    <dsp:sp modelId="{B171EB05-A53A-4E7D-840B-386C57BE0BA7}">
      <dsp:nvSpPr>
        <dsp:cNvPr id="0" name=""/>
        <dsp:cNvSpPr/>
      </dsp:nvSpPr>
      <dsp:spPr>
        <a:xfrm>
          <a:off x="2155074" y="735317"/>
          <a:ext cx="1887662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19./20.st. – do I. </a:t>
          </a:r>
          <a:r>
            <a:rPr lang="hr-HR" sz="2100" kern="1200" dirty="0" err="1"/>
            <a:t>svj</a:t>
          </a:r>
          <a:r>
            <a:rPr lang="hr-HR" sz="2100" kern="1200" dirty="0"/>
            <a:t>. rata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nedostatak obradivog zemljišta, ukidanje kmetstva, siromaštvo i glad </a:t>
          </a:r>
        </a:p>
      </dsp:txBody>
      <dsp:txXfrm>
        <a:off x="2155074" y="735317"/>
        <a:ext cx="1887662" cy="2999341"/>
      </dsp:txXfrm>
    </dsp:sp>
    <dsp:sp modelId="{16AB9E73-D642-47BB-9E95-3C23134F958F}">
      <dsp:nvSpPr>
        <dsp:cNvPr id="0" name=""/>
        <dsp:cNvSpPr/>
      </dsp:nvSpPr>
      <dsp:spPr>
        <a:xfrm>
          <a:off x="4307009" y="130517"/>
          <a:ext cx="188766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3.val</a:t>
          </a:r>
        </a:p>
      </dsp:txBody>
      <dsp:txXfrm>
        <a:off x="4307009" y="130517"/>
        <a:ext cx="1887662" cy="604800"/>
      </dsp:txXfrm>
    </dsp:sp>
    <dsp:sp modelId="{55CC5EFA-98EF-43CF-BAB3-8D4F0CC3F341}">
      <dsp:nvSpPr>
        <dsp:cNvPr id="0" name=""/>
        <dsp:cNvSpPr/>
      </dsp:nvSpPr>
      <dsp:spPr>
        <a:xfrm>
          <a:off x="4307009" y="735317"/>
          <a:ext cx="1887662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I.-II. </a:t>
          </a:r>
          <a:r>
            <a:rPr lang="hr-HR" sz="2100" kern="1200" dirty="0" err="1"/>
            <a:t>svj</a:t>
          </a:r>
          <a:r>
            <a:rPr lang="hr-HR" sz="2100" kern="1200" dirty="0"/>
            <a:t>. rata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rat</a:t>
          </a:r>
        </a:p>
      </dsp:txBody>
      <dsp:txXfrm>
        <a:off x="4307009" y="735317"/>
        <a:ext cx="1887662" cy="2999341"/>
      </dsp:txXfrm>
    </dsp:sp>
    <dsp:sp modelId="{591B523B-9218-4146-9821-4AC2CB78EA55}">
      <dsp:nvSpPr>
        <dsp:cNvPr id="0" name=""/>
        <dsp:cNvSpPr/>
      </dsp:nvSpPr>
      <dsp:spPr>
        <a:xfrm>
          <a:off x="6458944" y="130517"/>
          <a:ext cx="188766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4.val</a:t>
          </a:r>
        </a:p>
      </dsp:txBody>
      <dsp:txXfrm>
        <a:off x="6458944" y="130517"/>
        <a:ext cx="1887662" cy="604800"/>
      </dsp:txXfrm>
    </dsp:sp>
    <dsp:sp modelId="{03783D17-E6F0-4923-8FB6-227596ACE5AA}">
      <dsp:nvSpPr>
        <dsp:cNvPr id="0" name=""/>
        <dsp:cNvSpPr/>
      </dsp:nvSpPr>
      <dsp:spPr>
        <a:xfrm>
          <a:off x="6458944" y="735317"/>
          <a:ext cx="1887662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nakon II. </a:t>
          </a:r>
          <a:r>
            <a:rPr lang="hr-HR" sz="2100" kern="1200" dirty="0" err="1"/>
            <a:t>svj</a:t>
          </a:r>
          <a:r>
            <a:rPr lang="hr-HR" sz="2100" kern="1200" dirty="0"/>
            <a:t>. rata – kraja 20.st.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kern="1200" dirty="0"/>
            <a:t>političke promjene i potraga za boljim životom</a:t>
          </a:r>
        </a:p>
      </dsp:txBody>
      <dsp:txXfrm>
        <a:off x="6458944" y="735317"/>
        <a:ext cx="1887662" cy="299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Prostorno kretanje stanovništva Europe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23C92F8-D3D5-4920-86A7-E3465922C767}"/>
              </a:ext>
            </a:extLst>
          </p:cNvPr>
          <p:cNvSpPr txBox="1"/>
          <p:nvPr/>
        </p:nvSpPr>
        <p:spPr>
          <a:xfrm>
            <a:off x="452761" y="1393794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2FE017-5FD9-4E77-8F9D-A4C9CF4F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1265664"/>
            <a:ext cx="3932237" cy="1711568"/>
          </a:xfrm>
        </p:spPr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D23F1C-3F59-46A2-B8AA-FF419720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762" y="1898686"/>
            <a:ext cx="3932237" cy="2051539"/>
          </a:xfrm>
        </p:spPr>
        <p:txBody>
          <a:bodyPr/>
          <a:lstStyle/>
          <a:p>
            <a:r>
              <a:rPr lang="hr-HR" dirty="0"/>
              <a:t>- Riješite radnu bilježnicu str. 39-41.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5854EA2C-7475-486D-B0FF-3A4F8F9ED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15487"/>
              </p:ext>
            </p:extLst>
          </p:nvPr>
        </p:nvGraphicFramePr>
        <p:xfrm>
          <a:off x="3646677" y="1293249"/>
          <a:ext cx="8962650" cy="53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095">
                  <a:extLst>
                    <a:ext uri="{9D8B030D-6E8A-4147-A177-3AD203B41FA5}">
                      <a16:colId xmlns:a16="http://schemas.microsoft.com/office/drawing/2014/main" val="4128142763"/>
                    </a:ext>
                  </a:extLst>
                </a:gridCol>
                <a:gridCol w="2361185">
                  <a:extLst>
                    <a:ext uri="{9D8B030D-6E8A-4147-A177-3AD203B41FA5}">
                      <a16:colId xmlns:a16="http://schemas.microsoft.com/office/drawing/2014/main" val="3723012631"/>
                    </a:ext>
                  </a:extLst>
                </a:gridCol>
                <a:gridCol w="2361185">
                  <a:extLst>
                    <a:ext uri="{9D8B030D-6E8A-4147-A177-3AD203B41FA5}">
                      <a16:colId xmlns:a16="http://schemas.microsoft.com/office/drawing/2014/main" val="1159436829"/>
                    </a:ext>
                  </a:extLst>
                </a:gridCol>
                <a:gridCol w="2361185">
                  <a:extLst>
                    <a:ext uri="{9D8B030D-6E8A-4147-A177-3AD203B41FA5}">
                      <a16:colId xmlns:a16="http://schemas.microsoft.com/office/drawing/2014/main" val="3661449286"/>
                    </a:ext>
                  </a:extLst>
                </a:gridCol>
              </a:tblGrid>
              <a:tr h="299788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08354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r>
                        <a:rPr lang="hr-HR" dirty="0"/>
                        <a:t>Objasniti opće kretanje stanovništva Europe prema njegovim sastavnicama.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24332"/>
                  </a:ext>
                </a:extLst>
              </a:tr>
              <a:tr h="524629">
                <a:tc>
                  <a:txBody>
                    <a:bodyPr/>
                    <a:lstStyle/>
                    <a:p>
                      <a:r>
                        <a:rPr lang="hr-HR" dirty="0"/>
                        <a:t>Usporediti obilježja i na geografskoj karti pokazati prostorni raspored hrvatskog iseljeništva.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97868"/>
                  </a:ext>
                </a:extLst>
              </a:tr>
              <a:tr h="1199152">
                <a:tc>
                  <a:txBody>
                    <a:bodyPr/>
                    <a:lstStyle/>
                    <a:p>
                      <a:r>
                        <a:rPr lang="hr-HR" dirty="0"/>
                        <a:t>Izdvojiti valove migracija iz Europe i u Europu.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4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1A71DA2-79C6-43D9-BE8F-5B21CDBE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Učenik</a:t>
            </a:r>
            <a:r>
              <a:rPr lang="hr-HR" dirty="0"/>
              <a:t> će objasniti opće kretanje stanovništva Europe prema njegovim sastavnicama.</a:t>
            </a:r>
          </a:p>
          <a:p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Učenik</a:t>
            </a:r>
            <a:r>
              <a:rPr lang="hr-HR" dirty="0"/>
              <a:t> će usporediti obilježja i na geografskoj karti pokazati prostorni raspored hrvatskog iseljeništva.</a:t>
            </a:r>
          </a:p>
          <a:p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Učenik </a:t>
            </a:r>
            <a:r>
              <a:rPr lang="hr-HR" dirty="0"/>
              <a:t>će izdvojiti valove migracija iz Europe i u Europu.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BA9C8B5-7C33-4CD2-94AD-08A134DD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</a:t>
            </a:r>
          </a:p>
        </p:txBody>
      </p:sp>
    </p:spTree>
    <p:extLst>
      <p:ext uri="{BB962C8B-B14F-4D97-AF65-F5344CB8AC3E}">
        <p14:creationId xmlns:p14="http://schemas.microsoft.com/office/powerpoint/2010/main" val="314180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C905E34-85F3-4BB7-9A51-C2289E97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Umjesto uvoda…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002536F-E880-4A82-8E5A-9A208383F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8" b="3625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95DE68-E018-4F9F-9060-09EE04B4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hr-HR" sz="2400" i="1" dirty="0"/>
              <a:t>Prisjetite se: Što su </a:t>
            </a:r>
            <a:r>
              <a:rPr lang="hr-HR" sz="2400" i="1" dirty="0" err="1"/>
              <a:t>mogracije</a:t>
            </a:r>
            <a:r>
              <a:rPr lang="hr-HR" sz="2400" i="1" dirty="0"/>
              <a:t>? Kako ih dijelimo? Koji su </a:t>
            </a:r>
            <a:r>
              <a:rPr lang="hr-HR" sz="2400" i="1" dirty="0" err="1"/>
              <a:t>pull</a:t>
            </a:r>
            <a:r>
              <a:rPr lang="hr-HR" sz="2400" i="1" dirty="0"/>
              <a:t>, a koji </a:t>
            </a:r>
            <a:r>
              <a:rPr lang="hr-HR" sz="2400" i="1" dirty="0" err="1"/>
              <a:t>push</a:t>
            </a:r>
            <a:r>
              <a:rPr lang="hr-HR" sz="2400" i="1" dirty="0"/>
              <a:t> čimbenici?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4133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ACA86ED-218A-4510-A890-EF013CED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38" y="1287111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Iseljavanje u Novi svijet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6FA2F6-0E3A-4A86-8F3F-9C6A0744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675" y="1287111"/>
            <a:ext cx="6019331" cy="4258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D1328A1B-63A8-4448-879B-2C59D5E2BA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385291"/>
              </p:ext>
            </p:extLst>
          </p:nvPr>
        </p:nvGraphicFramePr>
        <p:xfrm>
          <a:off x="464183" y="2712310"/>
          <a:ext cx="8349746" cy="386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6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65CB42D-11D8-49BD-9408-6E463854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6"/>
            <a:ext cx="10515600" cy="3304640"/>
          </a:xfrm>
        </p:spPr>
        <p:txBody>
          <a:bodyPr/>
          <a:lstStyle/>
          <a:p>
            <a:r>
              <a:rPr lang="hr-HR" dirty="0"/>
              <a:t>najpokretljiviji narodi – Židovi, Talijani, Irci i Hrvati</a:t>
            </a:r>
          </a:p>
          <a:p>
            <a:r>
              <a:rPr lang="hr-HR" dirty="0"/>
              <a:t>dijaspora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CACE70-FAF0-4EEB-8D40-E129EE27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03" y="2390595"/>
            <a:ext cx="6358074" cy="357129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8EFBBFA-A983-42CC-956C-EBF97E5C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3107541"/>
            <a:ext cx="4829175" cy="33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79F8CB6-B18C-46FF-B2F4-90E9F3F2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Preseljavanje unutar Europe i u Europu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2C1185-CEC1-4665-8C19-3A0C5BC39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posebno jake u 20.st.</a:t>
            </a:r>
          </a:p>
          <a:p>
            <a:r>
              <a:rPr lang="hr-HR" sz="2400" dirty="0"/>
              <a:t>1960.-1970.- iz Južne, Jugoistočne i Istočne Europe sele u Srednju, Zapadnu i Sjevernu</a:t>
            </a:r>
          </a:p>
          <a:p>
            <a:r>
              <a:rPr lang="hr-HR" sz="2400" dirty="0"/>
              <a:t>doseljavaju i iz slabije razvijenih zemalja Afrike i Azije</a:t>
            </a:r>
          </a:p>
          <a:p>
            <a:r>
              <a:rPr lang="hr-HR" sz="2400" dirty="0"/>
              <a:t>Najviše stranih radnika-Njemačka, Švicarska, UK, Francuska, Švedska i Austrija</a:t>
            </a:r>
          </a:p>
          <a:p>
            <a:r>
              <a:rPr lang="hr-HR" sz="2400" dirty="0"/>
              <a:t>90.-ih god 20.stoljeća – velike promjene na političkoj karti Europe – </a:t>
            </a:r>
            <a:r>
              <a:rPr lang="hr-HR" sz="2400" i="1" dirty="0"/>
              <a:t>Zašto?</a:t>
            </a:r>
          </a:p>
        </p:txBody>
      </p:sp>
    </p:spTree>
    <p:extLst>
      <p:ext uri="{BB962C8B-B14F-4D97-AF65-F5344CB8AC3E}">
        <p14:creationId xmlns:p14="http://schemas.microsoft.com/office/powerpoint/2010/main" val="298254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F274E53-4334-48B6-A064-E0C705C9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422836"/>
            <a:ext cx="10515600" cy="3304640"/>
          </a:xfrm>
        </p:spPr>
        <p:txBody>
          <a:bodyPr/>
          <a:lstStyle/>
          <a:p>
            <a:r>
              <a:rPr lang="hr-HR" dirty="0"/>
              <a:t>21.stoljeće doseljenici iz Afrike i Azije</a:t>
            </a:r>
          </a:p>
          <a:p>
            <a:r>
              <a:rPr lang="hr-HR" dirty="0"/>
              <a:t>promjena strukture stanovništva – </a:t>
            </a:r>
            <a:r>
              <a:rPr lang="hr-HR" i="1" dirty="0"/>
              <a:t>Objasnite!</a:t>
            </a:r>
          </a:p>
          <a:p>
            <a:r>
              <a:rPr lang="hr-HR" dirty="0"/>
              <a:t>odljev mozgova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AB9FEDA-5D42-4E38-935D-22B01FD5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14" y="2368885"/>
            <a:ext cx="7073265" cy="43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6BEF290-6D58-4172-8C38-A7AC87BA6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142" y="1767841"/>
            <a:ext cx="7029716" cy="4278186"/>
          </a:xfrm>
        </p:spPr>
      </p:pic>
    </p:spTree>
    <p:extLst>
      <p:ext uri="{BB962C8B-B14F-4D97-AF65-F5344CB8AC3E}">
        <p14:creationId xmlns:p14="http://schemas.microsoft.com/office/powerpoint/2010/main" val="89686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88663F-40A5-4BDB-9C41-A22FACC18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200" i="1" dirty="0"/>
              <a:t>Proučite dijagrame. Koja država EU ima najviše stranih državljana u ukupnom stanovništvu?</a:t>
            </a:r>
          </a:p>
          <a:p>
            <a:pPr marL="0" indent="0">
              <a:buNone/>
            </a:pPr>
            <a:r>
              <a:rPr lang="hr-HR" sz="2200" i="1" dirty="0"/>
              <a:t>Koja država EU ima najviše imigranata na 1000 stanovnika? </a:t>
            </a:r>
          </a:p>
          <a:p>
            <a:pPr marL="0" indent="0">
              <a:buNone/>
            </a:pPr>
            <a:r>
              <a:rPr lang="hr-HR" sz="2200" i="1" dirty="0"/>
              <a:t>Koja država van EU ima najviše imigranata?</a:t>
            </a:r>
            <a:endParaRPr lang="en-US" sz="2200" i="1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96A75DA-4D3E-4D12-A229-E0AE59CD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27920"/>
            <a:ext cx="6903720" cy="54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320</Words>
  <Application>Microsoft Office PowerPoint</Application>
  <PresentationFormat>Široki zaslon</PresentationFormat>
  <Paragraphs>46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Prostorno kretanje stanovništva Europe</vt:lpstr>
      <vt:lpstr>Ishodi </vt:lpstr>
      <vt:lpstr>Umjesto uvoda…</vt:lpstr>
      <vt:lpstr>Iseljavanje u Novi svijet</vt:lpstr>
      <vt:lpstr>PowerPoint prezentacija</vt:lpstr>
      <vt:lpstr>Preseljavanje unutar Europe i u Europu</vt:lpstr>
      <vt:lpstr>PowerPoint prezentacija</vt:lpstr>
      <vt:lpstr>PowerPoint prezentacija</vt:lpstr>
      <vt:lpstr>PowerPoint prezentacija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77</cp:revision>
  <dcterms:created xsi:type="dcterms:W3CDTF">2021-01-04T08:54:24Z</dcterms:created>
  <dcterms:modified xsi:type="dcterms:W3CDTF">2021-07-01T09:47:49Z</dcterms:modified>
</cp:coreProperties>
</file>